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38947"/>
            <a:ext cx="11485848" cy="3416320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故事后续发展是近年来中高考英语和各类语言考试中常见的题型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要求考生在理解原文的基础上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合理发挥想象力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延续故事情节。以下是针对《黑骏马》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或其他类似文本的推断故事后续发展技巧点拨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一致性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Consistency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。情节、人物性格、语言风格必须与原文保持一致。例如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如果原文中黑骏马温顺善良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不能突然让它变得暴躁。所以最后一题中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选项就明显错了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477978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607889"/>
            <a:ext cx="11485848" cy="3693319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Logical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。情节发展要符合因果逻辑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避免突兀转折。例如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若前文提到马受伤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后续可围绕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被遗弃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而非直接跳跃到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成为赛马冠军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或者和其他马打架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选项也不可能。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/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主题升华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Reinforcement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。紧扣原文主题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如动物福利、人性善恶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。可通过结局传递价值观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人类最终学会善待动物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或黑骏马找到温暖的归宿。所以最后把马卖掉的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选项肯定是错误的。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346920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52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讲述了一匹漂亮的黑骏马救了戈登先生和约翰的命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如果没有黑骏马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戈登先生和约翰可能就会淹死在河里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说明黑骏马是很聪明的。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30" y="1268760"/>
            <a:ext cx="10903552" cy="137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0093"/>
            <a:ext cx="947876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first home was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and I had a happy life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my owner—Farmer Grey sold me to Squire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with his family in a big house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13.jpg" descr="id:21475025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5646" y="1398951"/>
            <a:ext cx="1655310" cy="188795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7093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a beautiful horse,” 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beautiful black coat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shall call you Black Beauty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owner had two other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was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Merrylegs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was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Ginger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liked biting with her mouth and kicking people because she had a hard life when she was young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Ginger and I pulled a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coachman’s name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very hard and made friends with Ginger soon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in autumn,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on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with him and I pulled the coach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was rainy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John could not see well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feet touched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sure something was wrong, and I stopped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John wanted me to go on, but I did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a man saw us, “Hey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the man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across, you will drown in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God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you, Beauty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around and went along the road by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said, “Black Beauty saved our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returned home,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Gordon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his wife, “We are all safe, thanks to Black Beauty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story, Black Beauty is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clever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different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weak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happy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3975" y="18634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44411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“You’re a beautiful horse”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这个特点。后文中提到黑骏马救了两位先生的命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黑骏马聪明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22506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词义猜测题。根据第四段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“Ginger and I pulled a coach together. The coachman’s name was John.”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我和金吉一起拉了一辆马车。车夫的名字叫约翰。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此处是指拉着一辆马车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也就是由马拉的马车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只有一个车夫。故选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4667"/>
            <a:ext cx="11485848" cy="42724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Which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in the dictionary best explains the underlined word “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 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who trains a person or a team in a kind of sport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who gives people special teaching in a certain subject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large, comfortable bus that carries people on long trips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kind of traffic tool that is pulled by horses with one driver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5654675" algn="l"/>
                <a:tab pos="8253413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654" y="855235"/>
            <a:ext cx="2758998" cy="3999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3975" y="7952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 smtClean="0"/>
              <a:t>D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37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句子还原题。根据第六段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“If you come across, you will drown in the river.”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如果你们过河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你们都会淹死在河里。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此处是指这个桥坏了。故选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sentences can be put in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tree is falling down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is broken in the middle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going the wrong way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horse can’t go across the bridge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287344"/>
            <a:ext cx="2763039" cy="3756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3975" y="12153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52289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推理判断题。根据第七段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John said, “Black Beauty saved our lives.”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然后约翰说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黑骏马救了我们的命。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）以及第八段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returned home, Mr Gordon told his wife, “We are all safe, thanks to Black Beauty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当我们回到家的时候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戈登对妻子说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多亏了黑骏马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我们都很安全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黑骏马可能会得到主人的犒劳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好吃的食物和一张用来放松的好床最有可能。故选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 happen to Black Beauty that night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kicked other horses for happiness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fought with other horses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sold him to others for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good food and a nice bed to relax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908720"/>
            <a:ext cx="3692130" cy="3877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3975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605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789</Words>
  <Application>Microsoft Office PowerPoint</Application>
  <PresentationFormat>自定义</PresentationFormat>
  <Paragraphs>47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2025-09-17T13:00:32Z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